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304" r:id="rId3"/>
    <p:sldId id="306" r:id="rId4"/>
    <p:sldId id="307" r:id="rId5"/>
    <p:sldId id="308" r:id="rId6"/>
    <p:sldId id="309" r:id="rId7"/>
    <p:sldId id="310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281" r:id="rId18"/>
  </p:sldIdLst>
  <p:sldSz cx="9144000" cy="6858000" type="screen4x3"/>
  <p:notesSz cx="6783388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7" d="100"/>
          <a:sy n="77" d="100"/>
        </p:scale>
        <p:origin x="16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42350" y="0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703C0-6BD7-4164-B2BB-18D39B5608EA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8339" y="4715153"/>
            <a:ext cx="542671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42350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979BB-EAC0-4C37-99F2-7C1A3FEE020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9740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erékszögű háromszög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u-HU"/>
              <a:t>Alcím mintájának szerkesztése</a:t>
            </a:r>
            <a:endParaRPr kumimoji="0" lang="en-US"/>
          </a:p>
        </p:txBody>
      </p:sp>
      <p:grpSp>
        <p:nvGrpSpPr>
          <p:cNvPr id="2" name="Csoportba foglalás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zabadkézi sokszö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Szabadkézi sokszö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Szabadkézi sokszö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Egyenes összekötő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19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27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7" name="Sávnyí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Sávnyí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u-HU"/>
              <a:t>Mintaszöveg szerkesztése</a:t>
            </a:r>
          </a:p>
          <a:p>
            <a:pPr lvl="1" eaLnBrk="1" latinLnBrk="0" hangingPunct="1"/>
            <a:r>
              <a:rPr lang="hu-HU"/>
              <a:t>Második szint</a:t>
            </a:r>
          </a:p>
          <a:p>
            <a:pPr lvl="2" eaLnBrk="1" latinLnBrk="0" hangingPunct="1"/>
            <a:r>
              <a:rPr lang="hu-HU"/>
              <a:t>Harmadik szint</a:t>
            </a:r>
          </a:p>
          <a:p>
            <a:pPr lvl="3" eaLnBrk="1" latinLnBrk="0" hangingPunct="1"/>
            <a:r>
              <a:rPr lang="hu-HU"/>
              <a:t>Negyedik szint</a:t>
            </a:r>
          </a:p>
          <a:p>
            <a:pPr lvl="4" eaLnBrk="1" latinLnBrk="0" hangingPunct="1"/>
            <a:r>
              <a:rPr lang="hu-HU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u-HU"/>
              <a:t>Mintaszöveg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u-HU"/>
              <a:t>Kép beszúrásához kattintson az ikonra</a:t>
            </a:r>
            <a:endParaRPr kumimoji="0" lang="en-US" dirty="0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8" name="Szabadkézi sokszög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zabadkézi sokszög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erékszögű háromszög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Egyenes összekötő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ávnyí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Sávnyí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zabadkézi sokszög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zabadkézi sokszög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hu-HU"/>
              <a:t>Mintacím szerkesztése</a:t>
            </a:r>
            <a:endParaRPr kumimoji="0"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/>
              <a:t>Mintaszöveg szerkesztése</a:t>
            </a:r>
          </a:p>
          <a:p>
            <a:pPr lvl="1" eaLnBrk="1" latinLnBrk="0" hangingPunct="1"/>
            <a:r>
              <a:rPr kumimoji="0" lang="hu-HU"/>
              <a:t>Második szint</a:t>
            </a:r>
          </a:p>
          <a:p>
            <a:pPr lvl="2" eaLnBrk="1" latinLnBrk="0" hangingPunct="1"/>
            <a:r>
              <a:rPr kumimoji="0" lang="hu-HU"/>
              <a:t>Harmadik szint</a:t>
            </a:r>
          </a:p>
          <a:p>
            <a:pPr lvl="3" eaLnBrk="1" latinLnBrk="0" hangingPunct="1"/>
            <a:r>
              <a:rPr kumimoji="0" lang="hu-HU"/>
              <a:t>Negyedik szint</a:t>
            </a:r>
          </a:p>
          <a:p>
            <a:pPr lvl="4" eaLnBrk="1" latinLnBrk="0" hangingPunct="1"/>
            <a:r>
              <a:rPr kumimoji="0" lang="hu-HU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1B9DBD4-653D-44A9-BDF4-5923A7E58F28}" type="datetimeFigureOut">
              <a:rPr lang="hu-HU" smtClean="0"/>
              <a:pPr/>
              <a:t>2018. 10. 08.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3396E2-7AA0-4B86-9A25-6093E013082F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00392" cy="3672408"/>
          </a:xfrm>
        </p:spPr>
        <p:txBody>
          <a:bodyPr>
            <a:normAutofit fontScale="90000"/>
          </a:bodyPr>
          <a:lstStyle/>
          <a:p>
            <a:pPr algn="l"/>
            <a:r>
              <a:rPr lang="hu-HU" sz="4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TOP-5.1.1-15-FE1-2016-00001</a:t>
            </a:r>
            <a:br>
              <a:rPr lang="hu-HU" sz="27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br>
              <a:rPr lang="hu-HU" sz="27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hu-HU" sz="27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hu-HU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Foglalkoztatási-gazdasági együttműködések és szolgáltatások fejlesztése Fejér megyében „</a:t>
            </a:r>
            <a:endParaRPr lang="hu-HU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id="{FFB11A28-0645-498E-98FA-846B1E7D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400" u="sng" dirty="0"/>
              <a:t>Különdíj:</a:t>
            </a:r>
            <a:r>
              <a:rPr lang="hu-HU" sz="2400" dirty="0"/>
              <a:t> Bakó Csaba-Fekete Krisztina kerámiái Sukoróról</a:t>
            </a:r>
          </a:p>
          <a:p>
            <a:endParaRPr lang="hu-HU" sz="2400" dirty="0"/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889400FE-F73C-4E48-AB0E-E35AC2F48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800" dirty="0">
                <a:solidFill>
                  <a:schemeClr val="bg1"/>
                </a:solidFill>
              </a:rPr>
              <a:t>„Legszebb stand” verseny</a:t>
            </a:r>
          </a:p>
        </p:txBody>
      </p:sp>
      <p:pic>
        <p:nvPicPr>
          <p:cNvPr id="11" name="Kép 10" descr="A képen fa, kültéri, épület, talaj látható&#10;&#10;A leírás teljesen megbízható">
            <a:extLst>
              <a:ext uri="{FF2B5EF4-FFF2-40B4-BE49-F238E27FC236}">
                <a16:creationId xmlns:a16="http://schemas.microsoft.com/office/drawing/2014/main" id="{57DAB031-BBD0-474E-BA86-4D8F16543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88840"/>
            <a:ext cx="3651870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67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a, fű, kültéri, épület látható&#10;&#10;A leírás teljesen megbízható">
            <a:extLst>
              <a:ext uri="{FF2B5EF4-FFF2-40B4-BE49-F238E27FC236}">
                <a16:creationId xmlns:a16="http://schemas.microsoft.com/office/drawing/2014/main" id="{E1AC23C0-6E17-4545-8161-91E74FD32E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796728B5-ABB7-4677-A454-3D1E4C14D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5003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hu-HU" sz="2800" dirty="0">
                <a:solidFill>
                  <a:schemeClr val="bg1"/>
                </a:solidFill>
              </a:rPr>
              <a:t>III. helyezett: Takács Györgyné - Székesfehérvárról</a:t>
            </a:r>
          </a:p>
        </p:txBody>
      </p:sp>
    </p:spTree>
    <p:extLst>
      <p:ext uri="{BB962C8B-B14F-4D97-AF65-F5344CB8AC3E}">
        <p14:creationId xmlns:p14="http://schemas.microsoft.com/office/powerpoint/2010/main" val="524641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a, kültéri, fű látható&#10;&#10;A leírás teljesen megbízható">
            <a:extLst>
              <a:ext uri="{FF2B5EF4-FFF2-40B4-BE49-F238E27FC236}">
                <a16:creationId xmlns:a16="http://schemas.microsoft.com/office/drawing/2014/main" id="{50C0B0CF-2754-46F2-B24E-20101CF4A5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540773"/>
            <a:ext cx="3394471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CCBDF95E-C4AA-486A-91B7-B0A129401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II. helyezett: </a:t>
            </a:r>
            <a:r>
              <a:rPr lang="hu-HU" sz="2400" dirty="0" err="1">
                <a:solidFill>
                  <a:schemeClr val="bg1"/>
                </a:solidFill>
              </a:rPr>
              <a:t>Nagylóki</a:t>
            </a:r>
            <a:r>
              <a:rPr lang="hu-HU" sz="2400" dirty="0">
                <a:solidFill>
                  <a:schemeClr val="bg1"/>
                </a:solidFill>
              </a:rPr>
              <a:t> </a:t>
            </a:r>
            <a:r>
              <a:rPr lang="hu-HU" sz="2400" dirty="0" err="1">
                <a:solidFill>
                  <a:schemeClr val="bg1"/>
                </a:solidFill>
              </a:rPr>
              <a:t>Szoc</a:t>
            </a:r>
            <a:r>
              <a:rPr lang="hu-HU" sz="2400" dirty="0">
                <a:solidFill>
                  <a:schemeClr val="bg1"/>
                </a:solidFill>
              </a:rPr>
              <a:t>. </a:t>
            </a:r>
            <a:r>
              <a:rPr lang="hu-HU" sz="2400" dirty="0" err="1">
                <a:solidFill>
                  <a:schemeClr val="bg1"/>
                </a:solidFill>
              </a:rPr>
              <a:t>Szöv</a:t>
            </a:r>
            <a:r>
              <a:rPr lang="hu-HU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281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a, kültéri, épület, talaj látható&#10;&#10;A leírás teljesen megbízható">
            <a:extLst>
              <a:ext uri="{FF2B5EF4-FFF2-40B4-BE49-F238E27FC236}">
                <a16:creationId xmlns:a16="http://schemas.microsoft.com/office/drawing/2014/main" id="{6E33FD79-2D2D-4B7A-A65D-39C079955F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481138"/>
            <a:ext cx="3394471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AF7DC93C-E940-4B9A-AC18-4431F354A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I. helyezett: 	Sárkeresztúri Hangyák Termelő és Értékesítő </a:t>
            </a:r>
            <a:r>
              <a:rPr lang="hu-HU" sz="2400" dirty="0" err="1">
                <a:solidFill>
                  <a:schemeClr val="bg1"/>
                </a:solidFill>
              </a:rPr>
              <a:t>Szoc</a:t>
            </a:r>
            <a:r>
              <a:rPr lang="hu-HU" sz="2400" dirty="0">
                <a:solidFill>
                  <a:schemeClr val="bg1"/>
                </a:solidFill>
              </a:rPr>
              <a:t>. </a:t>
            </a:r>
            <a:r>
              <a:rPr lang="hu-HU" sz="2400" dirty="0" err="1">
                <a:solidFill>
                  <a:schemeClr val="bg1"/>
                </a:solidFill>
              </a:rPr>
              <a:t>Szöv</a:t>
            </a:r>
            <a:r>
              <a:rPr lang="hu-HU" sz="2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69923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>
            <a:extLst>
              <a:ext uri="{FF2B5EF4-FFF2-40B4-BE49-F238E27FC236}">
                <a16:creationId xmlns:a16="http://schemas.microsoft.com/office/drawing/2014/main" id="{0465D871-D3A3-4C94-820C-7D37A5AE1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400" dirty="0" err="1">
                <a:solidFill>
                  <a:schemeClr val="bg1"/>
                </a:solidFill>
              </a:rPr>
              <a:t>Cserkuti</a:t>
            </a:r>
            <a:r>
              <a:rPr lang="hu-HU" sz="2400" dirty="0">
                <a:solidFill>
                  <a:schemeClr val="bg1"/>
                </a:solidFill>
              </a:rPr>
              <a:t> Méhészet a Megyekorzón Ercsiből</a:t>
            </a:r>
          </a:p>
        </p:txBody>
      </p:sp>
      <p:pic>
        <p:nvPicPr>
          <p:cNvPr id="9" name="Tartalom helye 8" descr="A képen fa, kültéri, épület, fű látható&#10;&#10;A leírás teljesen megbízható">
            <a:extLst>
              <a:ext uri="{FF2B5EF4-FFF2-40B4-BE49-F238E27FC236}">
                <a16:creationId xmlns:a16="http://schemas.microsoft.com/office/drawing/2014/main" id="{1BCDA2D8-DD23-4961-8ED3-009912CA0E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481138"/>
            <a:ext cx="3394471" cy="4525962"/>
          </a:xfrm>
        </p:spPr>
      </p:pic>
    </p:spTree>
    <p:extLst>
      <p:ext uri="{BB962C8B-B14F-4D97-AF65-F5344CB8AC3E}">
        <p14:creationId xmlns:p14="http://schemas.microsoft.com/office/powerpoint/2010/main" val="1443774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a, kültéri, fű, növény látható&#10;&#10;A leírás teljesen megbízható">
            <a:extLst>
              <a:ext uri="{FF2B5EF4-FFF2-40B4-BE49-F238E27FC236}">
                <a16:creationId xmlns:a16="http://schemas.microsoft.com/office/drawing/2014/main" id="{E6DB24F8-C3DB-4981-892B-4DD2F8CB61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3C05C437-A318-44F9-A1E6-44656AFB7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Hungarikum Játékpark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5050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a, kültéri, sátor, asztal látható&#10;&#10;A leírás teljesen megbízható">
            <a:extLst>
              <a:ext uri="{FF2B5EF4-FFF2-40B4-BE49-F238E27FC236}">
                <a16:creationId xmlns:a16="http://schemas.microsoft.com/office/drawing/2014/main" id="{2296E818-92BF-4B3F-8F55-94207C039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E27E8256-A9CF-4E75-8007-5DF004A4E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2400" dirty="0">
                <a:solidFill>
                  <a:schemeClr val="bg1"/>
                </a:solidFill>
              </a:rPr>
              <a:t>			</a:t>
            </a:r>
            <a:r>
              <a:rPr lang="hu-HU" sz="2400" dirty="0" err="1">
                <a:solidFill>
                  <a:schemeClr val="bg1"/>
                </a:solidFill>
              </a:rPr>
              <a:t>MintaKINCStár</a:t>
            </a:r>
            <a:endParaRPr lang="hu-H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5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229600" cy="1143000"/>
          </a:xfrm>
        </p:spPr>
        <p:txBody>
          <a:bodyPr/>
          <a:lstStyle/>
          <a:p>
            <a:r>
              <a:rPr lang="hu-HU" dirty="0"/>
              <a:t>Köszönöm a figyelmet!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bg1"/>
                </a:solidFill>
                <a:cs typeface="Times New Roman" pitchFamily="18" charset="0"/>
              </a:rPr>
              <a:t>Konzor</a:t>
            </a:r>
            <a:r>
              <a:rPr lang="hu-HU" dirty="0">
                <a:solidFill>
                  <a:schemeClr val="bg1"/>
                </a:solidFill>
                <a:cs typeface="Times New Roman" pitchFamily="18" charset="0"/>
              </a:rPr>
              <a:t>ciumi partnerek</a:t>
            </a:r>
            <a:endParaRPr lang="hu-HU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13C7A1E-7E60-4E10-83C1-9B4E481F89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Fejér Megyei Önkormányzat – konzorcium-vezető</a:t>
            </a:r>
          </a:p>
          <a:p>
            <a:r>
              <a:rPr lang="hu-HU" dirty="0"/>
              <a:t>Fejér Megyei Kormányhivatal</a:t>
            </a:r>
          </a:p>
          <a:p>
            <a:r>
              <a:rPr lang="hu-HU" dirty="0"/>
              <a:t>ECHO Innovációs Műhely</a:t>
            </a:r>
          </a:p>
          <a:p>
            <a:pPr marL="109728" indent="0">
              <a:buNone/>
            </a:pPr>
            <a:endParaRPr lang="hu-HU" dirty="0"/>
          </a:p>
          <a:p>
            <a:pPr marL="109728" indent="0">
              <a:buNone/>
            </a:pPr>
            <a:r>
              <a:rPr lang="hu-HU" dirty="0"/>
              <a:t>Elnyert pályázati forrás: 1,331 milliárd Ft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id="{7348C79A-5642-49F8-A3E5-C4E4FF8A6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400" u="sng" dirty="0"/>
              <a:t>Alapkövek Kulcsprojekt: </a:t>
            </a:r>
            <a:r>
              <a:rPr lang="hu-HU" sz="1800" dirty="0"/>
              <a:t>Fejér megyében működő </a:t>
            </a:r>
            <a:r>
              <a:rPr lang="hu-HU" sz="1800" dirty="0" err="1"/>
              <a:t>mikro</a:t>
            </a:r>
            <a:r>
              <a:rPr lang="hu-HU" sz="1800" dirty="0"/>
              <a:t>-, kis- és </a:t>
            </a:r>
            <a:r>
              <a:rPr lang="hu-HU" sz="1800" dirty="0" err="1"/>
              <a:t>középvállakozások</a:t>
            </a:r>
            <a:r>
              <a:rPr lang="hu-HU" sz="1800" dirty="0"/>
              <a:t> támogatása a helyi gazdaság erősítése érdekében. </a:t>
            </a:r>
          </a:p>
          <a:p>
            <a:r>
              <a:rPr lang="hu-HU" sz="2400" u="sng" dirty="0"/>
              <a:t>Fejér Termék Projekt: </a:t>
            </a:r>
            <a:r>
              <a:rPr lang="hu-HU" sz="1800" dirty="0"/>
              <a:t>Fejér megyében előállított élelmiszerek és kézműves termékek piacra jutásának támogatása.</a:t>
            </a:r>
          </a:p>
          <a:p>
            <a:r>
              <a:rPr lang="hu-HU" sz="2400" u="sng" dirty="0"/>
              <a:t>Vállalati </a:t>
            </a:r>
            <a:r>
              <a:rPr lang="hu-HU" sz="2400" u="sng" dirty="0" err="1"/>
              <a:t>Relokációs</a:t>
            </a:r>
            <a:r>
              <a:rPr lang="hu-HU" sz="2400" u="sng" dirty="0"/>
              <a:t> Projekt:</a:t>
            </a:r>
            <a:r>
              <a:rPr lang="hu-HU" sz="2400" b="1" u="sng" dirty="0"/>
              <a:t> </a:t>
            </a:r>
            <a:r>
              <a:rPr lang="hu-HU" sz="1800" dirty="0"/>
              <a:t>Megyén belüli ipari szuburbanizációs folyamatok erőforrás-támogatása a területi kiegyenlítés érdekében.  </a:t>
            </a:r>
          </a:p>
          <a:p>
            <a:r>
              <a:rPr lang="hu-HU" sz="2400" u="sng" dirty="0"/>
              <a:t>Támaszfal Projekt</a:t>
            </a:r>
            <a:r>
              <a:rPr lang="hu-HU" sz="1800" u="sng" dirty="0"/>
              <a:t>: </a:t>
            </a:r>
            <a:r>
              <a:rPr lang="hu-HU" sz="1800" dirty="0"/>
              <a:t>A nehezen foglalkoztatható társadalmi csoportok munkaerő-piaci integrációját segítő szolgáltatások biztosítása Fejér megyében. </a:t>
            </a:r>
          </a:p>
          <a:p>
            <a:r>
              <a:rPr lang="hu-HU" sz="2400" u="sng" dirty="0"/>
              <a:t>Társadalmi Vállalkozásfejlesztő Központ Projekt: </a:t>
            </a:r>
            <a:r>
              <a:rPr lang="hu-HU" sz="1800" dirty="0"/>
              <a:t>Fejér megyében működő társadalmi vállalkozások együttműködési hálózatának kialakítása és kapacitásfejlesztése. </a:t>
            </a:r>
          </a:p>
          <a:p>
            <a:pPr marL="109728" indent="0">
              <a:buNone/>
            </a:pPr>
            <a:endParaRPr lang="hu-HU" sz="2000" dirty="0"/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7FA4A574-3598-40D0-984F-CD003DA7F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Stratégia kulcsprojektjei</a:t>
            </a:r>
          </a:p>
        </p:txBody>
      </p:sp>
    </p:spTree>
    <p:extLst>
      <p:ext uri="{BB962C8B-B14F-4D97-AF65-F5344CB8AC3E}">
        <p14:creationId xmlns:p14="http://schemas.microsoft.com/office/powerpoint/2010/main" val="322791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id="{63509B69-63AC-4EA9-9011-3D9CAA972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8 megyekorzó rendezvény</a:t>
            </a:r>
          </a:p>
          <a:p>
            <a:pPr marL="109728" indent="0">
              <a:buNone/>
            </a:pPr>
            <a:endParaRPr lang="hu-HU" dirty="0"/>
          </a:p>
          <a:p>
            <a:r>
              <a:rPr lang="hu-HU" dirty="0"/>
              <a:t>Fejér Termék Program részletes leírása, védjegyrendszerének összeállítása</a:t>
            </a:r>
          </a:p>
          <a:p>
            <a:pPr marL="109728" indent="0">
              <a:buNone/>
            </a:pPr>
            <a:endParaRPr lang="hu-HU" dirty="0"/>
          </a:p>
          <a:p>
            <a:r>
              <a:rPr lang="hu-HU" dirty="0"/>
              <a:t>Kommunikációs kampány</a:t>
            </a:r>
          </a:p>
          <a:p>
            <a:pPr marL="109728" indent="0">
              <a:buNone/>
            </a:pPr>
            <a:endParaRPr lang="hu-HU" dirty="0"/>
          </a:p>
          <a:p>
            <a:r>
              <a:rPr lang="hu-HU" dirty="0"/>
              <a:t>Fejér megyei helyi termék kataszter összeállítása</a:t>
            </a:r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0DC7D09A-B766-4B61-8DC8-494713E7B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Fejér Termék Program</a:t>
            </a:r>
          </a:p>
        </p:txBody>
      </p:sp>
    </p:spTree>
    <p:extLst>
      <p:ext uri="{BB962C8B-B14F-4D97-AF65-F5344CB8AC3E}">
        <p14:creationId xmlns:p14="http://schemas.microsoft.com/office/powerpoint/2010/main" val="1093314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id="{62CE6DAB-FD2B-4D46-A8AA-626A8E600B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2017.04.29. Mór- Szent György Napi Vigasságok</a:t>
            </a:r>
          </a:p>
          <a:p>
            <a:r>
              <a:rPr lang="hu-HU" dirty="0"/>
              <a:t>2018.10.14. Székesfehérvár- Szent István tér</a:t>
            </a:r>
          </a:p>
          <a:p>
            <a:r>
              <a:rPr lang="hu-HU" dirty="0"/>
              <a:t>2018.04.06. Székesfehérvár- Megyenap</a:t>
            </a:r>
          </a:p>
          <a:p>
            <a:r>
              <a:rPr lang="hu-HU" dirty="0"/>
              <a:t>2018.09.01. Soponya- </a:t>
            </a:r>
          </a:p>
          <a:p>
            <a:pPr marL="109728" indent="0">
              <a:buNone/>
            </a:pPr>
            <a:r>
              <a:rPr lang="hu-HU" dirty="0"/>
              <a:t>		     XII. Nemzetközi Vadgasztronómiai 		     Fesztivál és Megyekorzó </a:t>
            </a:r>
          </a:p>
        </p:txBody>
      </p:sp>
      <p:sp>
        <p:nvSpPr>
          <p:cNvPr id="3" name="Cím 2">
            <a:extLst>
              <a:ext uri="{FF2B5EF4-FFF2-40B4-BE49-F238E27FC236}">
                <a16:creationId xmlns:a16="http://schemas.microsoft.com/office/drawing/2014/main" id="{909153F5-1283-4490-ACE8-A72139650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Megyekorzó rendezvények</a:t>
            </a:r>
          </a:p>
        </p:txBody>
      </p:sp>
    </p:spTree>
    <p:extLst>
      <p:ext uri="{BB962C8B-B14F-4D97-AF65-F5344CB8AC3E}">
        <p14:creationId xmlns:p14="http://schemas.microsoft.com/office/powerpoint/2010/main" val="3144017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szöveg látható&#10;&#10;A leírás nagyon megbízható">
            <a:extLst>
              <a:ext uri="{FF2B5EF4-FFF2-40B4-BE49-F238E27FC236}">
                <a16:creationId xmlns:a16="http://schemas.microsoft.com/office/drawing/2014/main" id="{01256C88-BABA-4193-A2C7-66ACA15B68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422" y="1481138"/>
            <a:ext cx="320115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7861E3EB-E3B3-4443-B176-E15C7B05A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2018. szeptember 1.</a:t>
            </a:r>
          </a:p>
        </p:txBody>
      </p:sp>
    </p:spTree>
    <p:extLst>
      <p:ext uri="{BB962C8B-B14F-4D97-AF65-F5344CB8AC3E}">
        <p14:creationId xmlns:p14="http://schemas.microsoft.com/office/powerpoint/2010/main" val="3324879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>
            <a:extLst>
              <a:ext uri="{FF2B5EF4-FFF2-40B4-BE49-F238E27FC236}">
                <a16:creationId xmlns:a16="http://schemas.microsoft.com/office/drawing/2014/main" id="{9E62CA5F-5221-41A0-8FD9-517501B8B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Termelők és kézművesek 17 standon</a:t>
            </a:r>
          </a:p>
        </p:txBody>
      </p:sp>
      <p:pic>
        <p:nvPicPr>
          <p:cNvPr id="9" name="Tartalom helye 8" descr="A képen fa, kültéri, asztal, talaj látható&#10;&#10;A leírás teljesen megbízható">
            <a:extLst>
              <a:ext uri="{FF2B5EF4-FFF2-40B4-BE49-F238E27FC236}">
                <a16:creationId xmlns:a16="http://schemas.microsoft.com/office/drawing/2014/main" id="{D2E4F57E-535D-45E4-AFBD-60CC302ABA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481138"/>
            <a:ext cx="3394471" cy="4525962"/>
          </a:xfrm>
        </p:spPr>
      </p:pic>
    </p:spTree>
    <p:extLst>
      <p:ext uri="{BB962C8B-B14F-4D97-AF65-F5344CB8AC3E}">
        <p14:creationId xmlns:p14="http://schemas.microsoft.com/office/powerpoint/2010/main" val="174348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ű, kültéri, fa, égbolt látható&#10;&#10;A leírás teljesen megbízható">
            <a:extLst>
              <a:ext uri="{FF2B5EF4-FFF2-40B4-BE49-F238E27FC236}">
                <a16:creationId xmlns:a16="http://schemas.microsoft.com/office/drawing/2014/main" id="{CDC7F6EC-5E3F-4EA8-9765-F86CE1FDD2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303D350B-7540-4657-B091-F0F65B645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2400" dirty="0">
                <a:solidFill>
                  <a:schemeClr val="bg1"/>
                </a:solidFill>
              </a:rPr>
              <a:t>Kiváló magyar kézműves termékek, élelmiszerek</a:t>
            </a:r>
          </a:p>
        </p:txBody>
      </p:sp>
    </p:spTree>
    <p:extLst>
      <p:ext uri="{BB962C8B-B14F-4D97-AF65-F5344CB8AC3E}">
        <p14:creationId xmlns:p14="http://schemas.microsoft.com/office/powerpoint/2010/main" val="4114005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fű, fa, kültéri, teherautó látható&#10;&#10;A leírás teljesen megbízható">
            <a:extLst>
              <a:ext uri="{FF2B5EF4-FFF2-40B4-BE49-F238E27FC236}">
                <a16:creationId xmlns:a16="http://schemas.microsoft.com/office/drawing/2014/main" id="{B179D60A-612C-4397-9BC6-673EEF579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Cím 2">
            <a:extLst>
              <a:ext uri="{FF2B5EF4-FFF2-40B4-BE49-F238E27FC236}">
                <a16:creationId xmlns:a16="http://schemas.microsoft.com/office/drawing/2014/main" id="{30C6EE98-CCC6-497A-A89C-B0BB9C8F9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61311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étatér">
  <a:themeElements>
    <a:clrScheme name="Sétatér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lasszikus Offic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étaté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1042</TotalTime>
  <Words>207</Words>
  <Application>Microsoft Office PowerPoint</Application>
  <PresentationFormat>Diavetítés a képernyőre (4:3 oldalarány)</PresentationFormat>
  <Paragraphs>39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4" baseType="lpstr">
      <vt:lpstr>Arial</vt:lpstr>
      <vt:lpstr>Calibri</vt:lpstr>
      <vt:lpstr>Times New Roman</vt:lpstr>
      <vt:lpstr>Verdana</vt:lpstr>
      <vt:lpstr>Wingdings 2</vt:lpstr>
      <vt:lpstr>Wingdings 3</vt:lpstr>
      <vt:lpstr>Sétatér</vt:lpstr>
      <vt:lpstr>TOP-5.1.1-15-FE1-2016-00001  „Foglalkoztatási-gazdasági együttműködések és szolgáltatások fejlesztése Fejér megyében „</vt:lpstr>
      <vt:lpstr>Konzorciumi partnerek</vt:lpstr>
      <vt:lpstr>Stratégia kulcsprojektjei</vt:lpstr>
      <vt:lpstr>Fejér Termék Program</vt:lpstr>
      <vt:lpstr>Megyekorzó rendezvények</vt:lpstr>
      <vt:lpstr>2018. szeptember 1.</vt:lpstr>
      <vt:lpstr>Termelők és kézművesek 17 standon</vt:lpstr>
      <vt:lpstr>Kiváló magyar kézműves termékek, élelmiszerek</vt:lpstr>
      <vt:lpstr>PowerPoint-bemutató</vt:lpstr>
      <vt:lpstr>„Legszebb stand” verseny</vt:lpstr>
      <vt:lpstr>III. helyezett: Takács Györgyné - Székesfehérvárról</vt:lpstr>
      <vt:lpstr>II. helyezett: Nagylóki Szoc. Szöv.</vt:lpstr>
      <vt:lpstr>I. helyezett:  Sárkeresztúri Hangyák Termelő és Értékesítő Szoc. Szöv. </vt:lpstr>
      <vt:lpstr>Cserkuti Méhészet a Megyekorzón Ercsiből</vt:lpstr>
      <vt:lpstr>Hungarikum Játékpark </vt:lpstr>
      <vt:lpstr>   MintaKINCStár</vt:lpstr>
      <vt:lpstr>Köszönöm a figyelmet!</vt:lpstr>
    </vt:vector>
  </TitlesOfParts>
  <Company>Fejér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Megyei/Helyi szintű foglalkoztatási megállapodások, foglalkoztatási-gazdaságfejlesztési együttműködések</dc:title>
  <dc:creator>gayornema</dc:creator>
  <cp:lastModifiedBy>Ildikó Gólics</cp:lastModifiedBy>
  <cp:revision>123</cp:revision>
  <dcterms:created xsi:type="dcterms:W3CDTF">2016-04-12T13:18:27Z</dcterms:created>
  <dcterms:modified xsi:type="dcterms:W3CDTF">2018-10-08T13:23:48Z</dcterms:modified>
</cp:coreProperties>
</file>